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Corry" initials="CC" lastIdx="1" clrIdx="0">
    <p:extLst/>
  </p:cmAuthor>
  <p:cmAuthor id="2" name="Catherine Corry" initials="CC [2]" lastIdx="1" clrIdx="1">
    <p:extLst/>
  </p:cmAuthor>
  <p:cmAuthor id="3" name="Catherine Corry" initials="CC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2BD"/>
    <a:srgbClr val="6491BD"/>
    <a:srgbClr val="63E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3537"/>
  </p:normalViewPr>
  <p:slideViewPr>
    <p:cSldViewPr snapToGrid="0" snapToObjects="1">
      <p:cViewPr varScale="1">
        <p:scale>
          <a:sx n="84" d="100"/>
          <a:sy n="84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9:37:05.605" idx="1">
    <p:pos x="10" y="10"/>
    <p:text>Measurement - square inches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5-01T19:40:02.074" idx="1">
    <p:pos x="10" y="10"/>
    <p:text>Measure in inches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839A-D7BF-064A-A8F7-AC83852EB00D}" type="datetimeFigureOut">
              <a:rPr lang="en-US" smtClean="0"/>
              <a:t>5/3/17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4F2D8-0CE8-F14B-9754-2D8616BF8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4F2D8-0CE8-F14B-9754-2D8616BF87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4F2D8-0CE8-F14B-9754-2D8616BF87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4F2D8-0CE8-F14B-9754-2D8616BF87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6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5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6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B7FD-EC39-914F-B900-88FEA256E195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AA6D-4A3F-314D-A0A2-D13AB567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bsnews.com/news/how-3d-printing-could-revolutionize-burn-treatmen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11680" y="213360"/>
            <a:ext cx="7970520" cy="16811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Surface Area of a Hand</a:t>
            </a:r>
            <a:endParaRPr lang="en-US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8193" y="5277037"/>
            <a:ext cx="348996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By Katie Corry in collaboration with Dr. </a:t>
            </a:r>
            <a:r>
              <a:rPr lang="en-US" sz="2800" dirty="0" err="1" smtClean="0">
                <a:solidFill>
                  <a:schemeClr val="bg1"/>
                </a:solidFill>
              </a:rPr>
              <a:t>Hoegler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3D Printed Skin</a:t>
            </a: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2060"/>
                </a:solidFill>
                <a:hlinkClick r:id="rId2"/>
              </a:rPr>
              <a:t>http://www.cbsnews.com/news/how-3d-printing-could-revolutionize-burn-treatment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/</a:t>
            </a:r>
            <a:endParaRPr lang="en-US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9348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Questions/Comments</a:t>
            </a: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Thesis</a:t>
            </a: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Does the finding the surface area of an individual’s hand change the way we look at the Rule of Nines?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Rule of Nines and Burn Victims</a:t>
            </a: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pic>
        <p:nvPicPr>
          <p:cNvPr id="4" name="Picture 2" descr="mage result for rule of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641801"/>
            <a:ext cx="4511040" cy="49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ge result for rule of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1690688"/>
            <a:ext cx="4262907" cy="48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4360" y="985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3-D Hand</a:t>
            </a: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11" y="695056"/>
            <a:ext cx="3095238" cy="33278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4751974"/>
            <a:ext cx="1704340" cy="1905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424146"/>
            <a:ext cx="4153644" cy="4930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52" y="1424147"/>
            <a:ext cx="4343310" cy="49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age result for group of peopl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89" y="4809744"/>
            <a:ext cx="7631811" cy="1045729"/>
          </a:xfrm>
          <a:prstGeom prst="rect">
            <a:avLst/>
          </a:prstGeom>
          <a:ln>
            <a:noFill/>
          </a:ln>
          <a:effectLst>
            <a:reflection blurRad="12700" stA="30000" endPos="69000" dist="5000" dir="5400000" sy="-100000" algn="bl" rotWithShape="0"/>
          </a:effectLst>
          <a:scene3d>
            <a:camera prst="perspectiveContrastingLeftFacing">
              <a:rot lat="724746" lon="2153271" rev="277996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Factors to consider:</a:t>
            </a: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654"/>
            <a:ext cx="9997440" cy="2502535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Gender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Age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Weight 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Height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Job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2056" name="Picture 8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7" y="4773168"/>
            <a:ext cx="9070487" cy="1207008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blurRad="12700" stA="20000" endPos="55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7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Measurement Techniques </a:t>
            </a: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94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Direct coating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Triangulation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Geometrically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Linearly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Surface Integration 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030" name="Picture 6" descr="mage result for ruler clipart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"/>
            <a:ext cx="1078231" cy="68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age result for ruler clipart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13769" y="0"/>
            <a:ext cx="1078231" cy="68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Geometrically</a:t>
            </a: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1345940"/>
            <a:ext cx="3532300" cy="3131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33" y="4137285"/>
            <a:ext cx="4764998" cy="25247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4911" y="4796852"/>
                <a:ext cx="274882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Surface area of a cube:</a:t>
                </a:r>
              </a:p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A=</a:t>
                </a:r>
                <a:r>
                  <a:rPr lang="de-DE" sz="2400" b="1" dirty="0"/>
                  <a:t> </a:t>
                </a:r>
                <a:r>
                  <a:rPr lang="de-DE" sz="2000" dirty="0">
                    <a:solidFill>
                      <a:schemeClr val="bg1"/>
                    </a:solidFill>
                  </a:rPr>
                  <a:t>2ab + 2bc + 2ac</a:t>
                </a:r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Surface area of cylinder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en-US" sz="2400" dirty="0" smtClean="0">
                    <a:solidFill>
                      <a:schemeClr val="bg1"/>
                    </a:solidFill>
                  </a:rPr>
                  <a:t>A=2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sz="24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+2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rh</a:t>
                </a:r>
                <a:endParaRPr lang="en-US" sz="2400" baseline="30000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1" y="4796852"/>
                <a:ext cx="2748822" cy="2000548"/>
              </a:xfrm>
              <a:prstGeom prst="rect">
                <a:avLst/>
              </a:prstGeom>
              <a:blipFill rotWithShape="0">
                <a:blip r:embed="rId5"/>
                <a:stretch>
                  <a:fillRect l="-2217" t="-1829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56504"/>
              </p:ext>
            </p:extLst>
          </p:nvPr>
        </p:nvGraphicFramePr>
        <p:xfrm>
          <a:off x="3740150" y="1190942"/>
          <a:ext cx="81280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Cylinder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Radius (in)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Height (in)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Surface</a:t>
                      </a:r>
                      <a:r>
                        <a:rPr lang="en-US" sz="2000" baseline="0" dirty="0" smtClean="0"/>
                        <a:t> Area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.25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2.80 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4.79 sq.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.25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3.00 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5.11 sq.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.20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2.75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3.71 sq.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Pinky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.15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2.50</a:t>
                      </a:r>
                      <a:r>
                        <a:rPr lang="en-US" baseline="0" dirty="0" smtClean="0"/>
                        <a:t>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2.50 sq.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.25</a:t>
                      </a:r>
                      <a:r>
                        <a:rPr lang="en-US" baseline="0" dirty="0" smtClean="0"/>
                        <a:t> I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2.50 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4.32 sq. inches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76810"/>
              </p:ext>
            </p:extLst>
          </p:nvPr>
        </p:nvGraphicFramePr>
        <p:xfrm>
          <a:off x="3740150" y="3400685"/>
          <a:ext cx="8128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1355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Square (edge</a:t>
                      </a:r>
                      <a:r>
                        <a:rPr lang="en-US" baseline="0" dirty="0" smtClean="0"/>
                        <a:t> in inches)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1 in,</a:t>
                      </a:r>
                      <a:r>
                        <a:rPr lang="en-US" baseline="0" dirty="0" smtClean="0"/>
                        <a:t> B = 3 in, C =2.80 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28.4 sq. inches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71560" y="4707156"/>
            <a:ext cx="2682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Total Surface Area of left hand: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48.83 sq. inches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754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Linearly </a:t>
            </a: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41506"/>
            <a:ext cx="1957841" cy="230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093497"/>
            <a:ext cx="1981200" cy="2135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74745"/>
            <a:ext cx="1981200" cy="1706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12" y="1027905"/>
            <a:ext cx="9217067" cy="56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Lucida Handwriting" charset="0"/>
                <a:ea typeface="Lucida Handwriting" charset="0"/>
                <a:cs typeface="Lucida Handwriting" charset="0"/>
              </a:rPr>
              <a:t>Surface Integration </a:t>
            </a:r>
            <a:r>
              <a:rPr lang="en-US" sz="5400" dirty="0">
                <a:solidFill>
                  <a:srgbClr val="002060"/>
                </a:solidFill>
              </a:rPr>
              <a:t/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sz="5400" dirty="0">
              <a:solidFill>
                <a:schemeClr val="bg1"/>
              </a:solidFill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6368"/>
            <a:ext cx="4099560" cy="3912443"/>
          </a:xfrm>
        </p:spPr>
      </p:pic>
      <p:pic>
        <p:nvPicPr>
          <p:cNvPr id="1028" name="Picture 4" descr="mage result for riemann sums 3d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05" y="3806265"/>
            <a:ext cx="5101590" cy="33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1416368"/>
            <a:ext cx="545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Surface integration involves integrating a function over some surface in 3D space.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3224</TotalTime>
  <Words>212</Words>
  <Application>Microsoft Macintosh PowerPoint</Application>
  <PresentationFormat>Widescreen</PresentationFormat>
  <Paragraphs>66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Cambria Math</vt:lpstr>
      <vt:lpstr>Lucida Handwriting</vt:lpstr>
      <vt:lpstr>Arial</vt:lpstr>
      <vt:lpstr>Office Theme</vt:lpstr>
      <vt:lpstr>Surface Area of a Hand</vt:lpstr>
      <vt:lpstr>Thesis</vt:lpstr>
      <vt:lpstr>Rule of Nines and Burn Victims</vt:lpstr>
      <vt:lpstr>3-D Hand</vt:lpstr>
      <vt:lpstr>Factors to consider:</vt:lpstr>
      <vt:lpstr>Measurement Techniques </vt:lpstr>
      <vt:lpstr>Geometrically</vt:lpstr>
      <vt:lpstr>Linearly </vt:lpstr>
      <vt:lpstr>Surface Integration  </vt:lpstr>
      <vt:lpstr>3D Printed Skin</vt:lpstr>
      <vt:lpstr>Questions/Comments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Corry</dc:creator>
  <cp:lastModifiedBy>Catherine Corry</cp:lastModifiedBy>
  <cp:revision>46</cp:revision>
  <dcterms:created xsi:type="dcterms:W3CDTF">2017-04-30T16:13:09Z</dcterms:created>
  <dcterms:modified xsi:type="dcterms:W3CDTF">2017-05-04T13:28:35Z</dcterms:modified>
</cp:coreProperties>
</file>